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  <p:sldMasterId id="2147483658" r:id="rId4"/>
    <p:sldMasterId id="2147483666" r:id="rId5"/>
  </p:sldMasterIdLst>
  <p:notesMasterIdLst>
    <p:notesMasterId r:id="rId8"/>
  </p:notesMasterIdLst>
  <p:handoutMasterIdLst>
    <p:handoutMasterId r:id="rId18"/>
  </p:handoutMasterIdLst>
  <p:sldIdLst>
    <p:sldId id="792" r:id="rId6"/>
    <p:sldId id="779" r:id="rId7"/>
    <p:sldId id="767" r:id="rId9"/>
    <p:sldId id="793" r:id="rId10"/>
    <p:sldId id="782" r:id="rId11"/>
    <p:sldId id="794" r:id="rId12"/>
    <p:sldId id="777" r:id="rId13"/>
    <p:sldId id="795" r:id="rId14"/>
    <p:sldId id="778" r:id="rId15"/>
    <p:sldId id="632" r:id="rId16"/>
    <p:sldId id="753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8" userDrawn="1">
          <p15:clr>
            <a:srgbClr val="A4A3A4"/>
          </p15:clr>
        </p15:guide>
        <p15:guide id="2" pos="33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enware" initials="A" lastIdx="1" clrIdx="0"/>
  <p:cmAuthor id="2" name="作者" initials="作" lastIdx="0" clrIdx="1"/>
  <p:cmAuthor id="3" name="Administrator" initials="A" lastIdx="1" clrIdx="2"/>
  <p:cmAuthor id="4" name="戚筱其" initials="戚" lastIdx="1" clrIdx="0"/>
  <p:cmAuthor id="5" name="大铭" initials="大" lastIdx="3" clrIdx="2"/>
  <p:cmAuthor id="6" name="TMU" initials="T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D21"/>
    <a:srgbClr val="B80606"/>
    <a:srgbClr val="E7E6E6"/>
    <a:srgbClr val="A91C18"/>
    <a:srgbClr val="92211B"/>
    <a:srgbClr val="B10606"/>
    <a:srgbClr val="AC0505"/>
    <a:srgbClr val="FFFFFF"/>
    <a:srgbClr val="F0B928"/>
    <a:srgbClr val="FDF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527"/>
    <p:restoredTop sz="79234"/>
  </p:normalViewPr>
  <p:slideViewPr>
    <p:cSldViewPr snapToGrid="0" showGuides="1">
      <p:cViewPr varScale="1">
        <p:scale>
          <a:sx n="73" d="100"/>
          <a:sy n="73" d="100"/>
        </p:scale>
        <p:origin x="451" y="72"/>
      </p:cViewPr>
      <p:guideLst>
        <p:guide orient="horz" pos="2838"/>
        <p:guide pos="33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64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B66F5EBF-46D1-49A8-A57B-2404C38636A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6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4071C72A-774A-4EC7-A353-CEDADBF3402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68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 userDrawn="1"/>
        </p:nvSpPr>
        <p:spPr>
          <a:xfrm>
            <a:off x="269875" y="2632075"/>
            <a:ext cx="11612563" cy="1419225"/>
          </a:xfrm>
          <a:prstGeom prst="roundRect">
            <a:avLst>
              <a:gd name="adj" fmla="val 50000"/>
            </a:avLst>
          </a:prstGeom>
          <a:noFill/>
          <a:ln>
            <a:solidFill>
              <a:srgbClr val="B8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endParaRPr lang="zh-CN" altLang="en-US" strike="noStrike" noProof="1"/>
          </a:p>
        </p:txBody>
      </p:sp>
      <p:sp>
        <p:nvSpPr>
          <p:cNvPr id="9" name="圆角矩形 8"/>
          <p:cNvSpPr/>
          <p:nvPr userDrawn="1"/>
        </p:nvSpPr>
        <p:spPr>
          <a:xfrm>
            <a:off x="331788" y="2673350"/>
            <a:ext cx="11507788" cy="1336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80606"/>
              </a:gs>
              <a:gs pos="70000">
                <a:srgbClr val="B80606"/>
              </a:gs>
              <a:gs pos="100000">
                <a:srgbClr val="F37E1D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endParaRPr lang="zh-CN" altLang="en-US" strike="noStrike" noProof="1"/>
          </a:p>
        </p:txBody>
      </p:sp>
      <p:grpSp>
        <p:nvGrpSpPr>
          <p:cNvPr id="6148" name="组合 19"/>
          <p:cNvGrpSpPr/>
          <p:nvPr userDrawn="1"/>
        </p:nvGrpSpPr>
        <p:grpSpPr>
          <a:xfrm>
            <a:off x="3748088" y="5108575"/>
            <a:ext cx="4733925" cy="461963"/>
            <a:chOff x="3939986" y="5080755"/>
            <a:chExt cx="4733366" cy="461665"/>
          </a:xfrm>
        </p:grpSpPr>
        <p:cxnSp>
          <p:nvCxnSpPr>
            <p:cNvPr id="11" name="直接连接符 10"/>
            <p:cNvCxnSpPr/>
            <p:nvPr userDrawn="1"/>
          </p:nvCxnSpPr>
          <p:spPr>
            <a:xfrm>
              <a:off x="3939986" y="5311587"/>
              <a:ext cx="1465729" cy="0"/>
            </a:xfrm>
            <a:prstGeom prst="line">
              <a:avLst/>
            </a:prstGeom>
            <a:ln>
              <a:solidFill>
                <a:srgbClr val="B8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 userDrawn="1"/>
          </p:nvCxnSpPr>
          <p:spPr>
            <a:xfrm>
              <a:off x="7207623" y="5298140"/>
              <a:ext cx="1465729" cy="0"/>
            </a:xfrm>
            <a:prstGeom prst="line">
              <a:avLst/>
            </a:prstGeom>
            <a:ln>
              <a:solidFill>
                <a:srgbClr val="B8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1" name="文本框 18"/>
            <p:cNvSpPr txBox="1"/>
            <p:nvPr userDrawn="1"/>
          </p:nvSpPr>
          <p:spPr>
            <a:xfrm>
              <a:off x="5244351" y="5080755"/>
              <a:ext cx="216497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lvl="0" algn="ctr"/>
              <a:r>
                <a:rPr lang="en-US" altLang="zh-CN" sz="2400" b="1" dirty="0">
                  <a:solidFill>
                    <a:srgbClr val="B8060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2025</a:t>
              </a:r>
              <a:r>
                <a:rPr lang="zh-CN" altLang="en-US" sz="2400" b="1" dirty="0">
                  <a:solidFill>
                    <a:srgbClr val="B8060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2400" b="1" dirty="0">
                  <a:solidFill>
                    <a:srgbClr val="B8060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2400" b="1" dirty="0">
                  <a:solidFill>
                    <a:srgbClr val="B8060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2400" b="1" dirty="0">
                <a:solidFill>
                  <a:srgbClr val="B8060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152" name="图片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2763" y="1444625"/>
            <a:ext cx="3584575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0863" y="541338"/>
            <a:ext cx="968375" cy="93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96855" y="2759926"/>
            <a:ext cx="10776474" cy="1075293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70211" y="4269924"/>
            <a:ext cx="9144000" cy="620338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1A202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单击以编辑母版副标题样式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4112CB94-0CAB-45CD-BCAA-8092D338999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F5B8B724-93C5-4969-82C6-D7188769A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31750" y="153988"/>
            <a:ext cx="12058650" cy="584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80606"/>
              </a:gs>
              <a:gs pos="88000">
                <a:srgbClr val="B80606"/>
              </a:gs>
              <a:gs pos="100000">
                <a:srgbClr val="F37E1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4339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2963" y="207963"/>
            <a:ext cx="2292350" cy="50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317" y="151795"/>
            <a:ext cx="10515600" cy="570790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00317" y="884799"/>
            <a:ext cx="10515600" cy="3665685"/>
          </a:xfrm>
        </p:spPr>
        <p:txBody>
          <a:bodyPr>
            <a:normAutofit/>
          </a:bodyPr>
          <a:lstStyle>
            <a:lvl1pPr marL="288290" indent="-323850">
              <a:lnSpc>
                <a:spcPct val="120000"/>
              </a:lnSpc>
              <a:buClr>
                <a:srgbClr val="B80606"/>
              </a:buClr>
              <a:buFont typeface="Wingdings" panose="05000000000000000000" pitchFamily="2" charset="2"/>
              <a:buChar char="Ø"/>
              <a:defRPr sz="2600" b="1">
                <a:solidFill>
                  <a:srgbClr val="1A202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 smtClean="0"/>
              <a:t>编辑母版文本样式</a:t>
            </a:r>
            <a:endParaRPr lang="zh-CN" altLang="en-US" strike="noStrike" noProof="1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60188" y="6492875"/>
            <a:ext cx="531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F5B8B724-93C5-4969-82C6-D7188769A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4112CB94-0CAB-45CD-BCAA-8092D338999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 userDrawn="1"/>
        </p:nvSpPr>
        <p:spPr>
          <a:xfrm>
            <a:off x="0" y="0"/>
            <a:ext cx="2662238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80606"/>
              </a:gs>
              <a:gs pos="63000">
                <a:srgbClr val="B80606"/>
              </a:gs>
              <a:gs pos="100000">
                <a:srgbClr val="F37E1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endParaRPr lang="zh-CN" altLang="en-US" strike="noStrike" noProof="1"/>
          </a:p>
        </p:txBody>
      </p:sp>
      <p:grpSp>
        <p:nvGrpSpPr>
          <p:cNvPr id="15363" name="组合 1"/>
          <p:cNvGrpSpPr/>
          <p:nvPr userDrawn="1"/>
        </p:nvGrpSpPr>
        <p:grpSpPr>
          <a:xfrm>
            <a:off x="7086600" y="534988"/>
            <a:ext cx="2886075" cy="655637"/>
            <a:chOff x="6937605" y="252018"/>
            <a:chExt cx="4741166" cy="1079008"/>
          </a:xfrm>
        </p:grpSpPr>
        <p:pic>
          <p:nvPicPr>
            <p:cNvPr id="15364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095129" y="252018"/>
              <a:ext cx="3583642" cy="10790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5" name="图片 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37605" y="324796"/>
              <a:ext cx="969266" cy="9334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4112CB94-0CAB-45CD-BCAA-8092D338999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F5B8B724-93C5-4969-82C6-D7188769A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112CB94-0CAB-45CD-BCAA-8092D338999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F5B8B724-93C5-4969-82C6-D7188769A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112CB94-0CAB-45CD-BCAA-8092D338999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F5B8B724-93C5-4969-82C6-D7188769A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76213"/>
            <a:ext cx="601663" cy="479425"/>
          </a:xfrm>
          <a:prstGeom prst="rect">
            <a:avLst/>
          </a:prstGeom>
          <a:solidFill>
            <a:srgbClr val="B4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704894" y="176213"/>
            <a:ext cx="10447520" cy="47942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A2023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编辑母版文本样式</a:t>
            </a:r>
            <a:endParaRPr lang="zh-CN" altLang="en-US" strike="noStrike" noProof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3"/>
          </p:nvPr>
        </p:nvSpPr>
        <p:spPr>
          <a:xfrm>
            <a:off x="11299825" y="6365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1A2023"/>
                </a:solidFill>
              </a:defRPr>
            </a:lvl1pPr>
          </a:lstStyle>
          <a:p>
            <a:pPr fontAlgn="auto"/>
            <a:fld id="{7BFDE4CE-C6FB-4C0D-9F74-10C5B9E7B46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4112CB94-0CAB-45CD-BCAA-8092D338999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D71D68F5-7F10-49C4-BFCB-8EE430654F52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2927563-B1E9-4D30-9604-67F655C40704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31750" y="153988"/>
            <a:ext cx="12058650" cy="584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80606"/>
              </a:gs>
              <a:gs pos="88000">
                <a:srgbClr val="B80606"/>
              </a:gs>
              <a:gs pos="100000">
                <a:srgbClr val="F37E1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7171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2963" y="207963"/>
            <a:ext cx="2292350" cy="50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317" y="151795"/>
            <a:ext cx="10515600" cy="570790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00317" y="884799"/>
            <a:ext cx="10515600" cy="3665685"/>
          </a:xfrm>
        </p:spPr>
        <p:txBody>
          <a:bodyPr>
            <a:normAutofit/>
          </a:bodyPr>
          <a:lstStyle>
            <a:lvl1pPr marL="288290" indent="-323850">
              <a:lnSpc>
                <a:spcPct val="120000"/>
              </a:lnSpc>
              <a:buClr>
                <a:srgbClr val="B80606"/>
              </a:buClr>
              <a:buFont typeface="Wingdings" panose="05000000000000000000" pitchFamily="2" charset="2"/>
              <a:buChar char="Ø"/>
              <a:defRPr sz="2600" b="1">
                <a:solidFill>
                  <a:srgbClr val="1A202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60188" y="6492875"/>
            <a:ext cx="531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F5B8B724-93C5-4969-82C6-D7188769A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4112CB94-0CAB-45CD-BCAA-8092D338999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单击此处编辑文本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 userDrawn="1"/>
        </p:nvSpPr>
        <p:spPr>
          <a:xfrm>
            <a:off x="0" y="0"/>
            <a:ext cx="2662238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80606"/>
              </a:gs>
              <a:gs pos="63000">
                <a:srgbClr val="B80606"/>
              </a:gs>
              <a:gs pos="100000">
                <a:srgbClr val="F37E1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endParaRPr lang="zh-CN" altLang="en-US" strike="noStrike" noProof="1"/>
          </a:p>
        </p:txBody>
      </p:sp>
      <p:grpSp>
        <p:nvGrpSpPr>
          <p:cNvPr id="8195" name="组合 1"/>
          <p:cNvGrpSpPr/>
          <p:nvPr userDrawn="1"/>
        </p:nvGrpSpPr>
        <p:grpSpPr>
          <a:xfrm>
            <a:off x="7086600" y="534988"/>
            <a:ext cx="2886075" cy="655637"/>
            <a:chOff x="6937605" y="252018"/>
            <a:chExt cx="4741166" cy="1079008"/>
          </a:xfrm>
        </p:grpSpPr>
        <p:pic>
          <p:nvPicPr>
            <p:cNvPr id="8196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095129" y="252018"/>
              <a:ext cx="3583642" cy="10790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7" name="图片 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37605" y="324796"/>
              <a:ext cx="969266" cy="9334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4112CB94-0CAB-45CD-BCAA-8092D338999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F5B8B724-93C5-4969-82C6-D7188769A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112CB94-0CAB-45CD-BCAA-8092D338999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F5B8B724-93C5-4969-82C6-D7188769A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112CB94-0CAB-45CD-BCAA-8092D338999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F5B8B724-93C5-4969-82C6-D7188769A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76213"/>
            <a:ext cx="601663" cy="479425"/>
          </a:xfrm>
          <a:prstGeom prst="rect">
            <a:avLst/>
          </a:prstGeom>
          <a:solidFill>
            <a:srgbClr val="B4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704894" y="176213"/>
            <a:ext cx="10447520" cy="47942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A2023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3"/>
          </p:nvPr>
        </p:nvSpPr>
        <p:spPr>
          <a:xfrm>
            <a:off x="11299825" y="6365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1A2023"/>
                </a:solidFill>
              </a:defRPr>
            </a:lvl1pPr>
          </a:lstStyle>
          <a:p>
            <a:pPr fontAlgn="auto"/>
            <a:fld id="{7BFDE4CE-C6FB-4C0D-9F74-10C5B9E7B46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4112CB94-0CAB-45CD-BCAA-8092D338999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D71D68F5-7F10-49C4-BFCB-8EE430654F52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2927563-B1E9-4D30-9604-67F655C40704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5"/>
          <p:cNvGrpSpPr/>
          <p:nvPr userDrawn="1"/>
        </p:nvGrpSpPr>
        <p:grpSpPr>
          <a:xfrm>
            <a:off x="0" y="109538"/>
            <a:ext cx="1343025" cy="600075"/>
            <a:chOff x="-18" y="588"/>
            <a:chExt cx="1792" cy="800"/>
          </a:xfrm>
        </p:grpSpPr>
        <p:sp>
          <p:nvSpPr>
            <p:cNvPr id="10" name="任意多边形 4"/>
            <p:cNvSpPr/>
            <p:nvPr>
              <p:custDataLst>
                <p:tags r:id="rId2"/>
              </p:custDataLst>
            </p:nvPr>
          </p:nvSpPr>
          <p:spPr>
            <a:xfrm>
              <a:off x="528" y="588"/>
              <a:ext cx="1246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00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B70000">
                <a:shade val="50000"/>
              </a:srgbClr>
            </a:lnRef>
            <a:fillRef idx="1">
              <a:srgbClr val="B70000"/>
            </a:fillRef>
            <a:effectRef idx="0">
              <a:srgbClr val="B70000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1" name="任意多边形 3"/>
            <p:cNvSpPr/>
            <p:nvPr>
              <p:custDataLst>
                <p:tags r:id="rId3"/>
              </p:custDataLst>
            </p:nvPr>
          </p:nvSpPr>
          <p:spPr>
            <a:xfrm>
              <a:off x="272" y="588"/>
              <a:ext cx="1248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00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B70000">
                <a:shade val="50000"/>
              </a:srgbClr>
            </a:lnRef>
            <a:fillRef idx="1">
              <a:srgbClr val="B70000"/>
            </a:fillRef>
            <a:effectRef idx="0">
              <a:srgbClr val="B70000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2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-18" y="588"/>
              <a:ext cx="1248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00"/>
            </a:solidFill>
            <a:ln>
              <a:noFill/>
            </a:ln>
          </p:spPr>
          <p:style>
            <a:lnRef idx="2">
              <a:srgbClr val="B70000">
                <a:shade val="50000"/>
              </a:srgbClr>
            </a:lnRef>
            <a:fillRef idx="1">
              <a:srgbClr val="B70000"/>
            </a:fillRef>
            <a:effectRef idx="0">
              <a:srgbClr val="B70000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 userDrawn="1"/>
        </p:nvSpPr>
        <p:spPr>
          <a:xfrm>
            <a:off x="269875" y="2632075"/>
            <a:ext cx="11612563" cy="1419225"/>
          </a:xfrm>
          <a:prstGeom prst="roundRect">
            <a:avLst>
              <a:gd name="adj" fmla="val 50000"/>
            </a:avLst>
          </a:prstGeom>
          <a:noFill/>
          <a:ln>
            <a:solidFill>
              <a:srgbClr val="B8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endParaRPr lang="zh-CN" altLang="en-US" strike="noStrike" noProof="1"/>
          </a:p>
        </p:txBody>
      </p:sp>
      <p:sp>
        <p:nvSpPr>
          <p:cNvPr id="9" name="圆角矩形 8"/>
          <p:cNvSpPr/>
          <p:nvPr userDrawn="1"/>
        </p:nvSpPr>
        <p:spPr>
          <a:xfrm>
            <a:off x="331788" y="2673350"/>
            <a:ext cx="11507788" cy="1336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80606"/>
              </a:gs>
              <a:gs pos="70000">
                <a:srgbClr val="B80606"/>
              </a:gs>
              <a:gs pos="100000">
                <a:srgbClr val="F37E1D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endParaRPr lang="zh-CN" altLang="en-US" strike="noStrike" noProof="1"/>
          </a:p>
        </p:txBody>
      </p:sp>
      <p:grpSp>
        <p:nvGrpSpPr>
          <p:cNvPr id="13316" name="组合 19"/>
          <p:cNvGrpSpPr/>
          <p:nvPr userDrawn="1"/>
        </p:nvGrpSpPr>
        <p:grpSpPr>
          <a:xfrm>
            <a:off x="3748088" y="5108575"/>
            <a:ext cx="4733925" cy="461963"/>
            <a:chOff x="3939986" y="5080755"/>
            <a:chExt cx="4733366" cy="461665"/>
          </a:xfrm>
        </p:grpSpPr>
        <p:cxnSp>
          <p:nvCxnSpPr>
            <p:cNvPr id="11" name="直接连接符 10"/>
            <p:cNvCxnSpPr/>
            <p:nvPr userDrawn="1"/>
          </p:nvCxnSpPr>
          <p:spPr>
            <a:xfrm>
              <a:off x="3939986" y="5311587"/>
              <a:ext cx="1465729" cy="0"/>
            </a:xfrm>
            <a:prstGeom prst="line">
              <a:avLst/>
            </a:prstGeom>
            <a:ln>
              <a:solidFill>
                <a:srgbClr val="B8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 userDrawn="1"/>
          </p:nvCxnSpPr>
          <p:spPr>
            <a:xfrm>
              <a:off x="7207623" y="5298140"/>
              <a:ext cx="1465729" cy="0"/>
            </a:xfrm>
            <a:prstGeom prst="line">
              <a:avLst/>
            </a:prstGeom>
            <a:ln>
              <a:solidFill>
                <a:srgbClr val="B8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9" name="文本框 18"/>
            <p:cNvSpPr txBox="1"/>
            <p:nvPr userDrawn="1"/>
          </p:nvSpPr>
          <p:spPr>
            <a:xfrm>
              <a:off x="5244351" y="5080755"/>
              <a:ext cx="216497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lvl="0" algn="ctr"/>
              <a:r>
                <a:rPr lang="en-US" altLang="zh-CN" sz="2400" b="1" dirty="0">
                  <a:solidFill>
                    <a:srgbClr val="B8060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2025</a:t>
              </a:r>
              <a:r>
                <a:rPr lang="zh-CN" altLang="en-US" sz="2400" b="1" dirty="0">
                  <a:solidFill>
                    <a:srgbClr val="B8060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2400" b="1" dirty="0">
                  <a:solidFill>
                    <a:srgbClr val="B8060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2400" b="1" dirty="0">
                  <a:solidFill>
                    <a:srgbClr val="B8060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2400" b="1" dirty="0">
                <a:solidFill>
                  <a:srgbClr val="B8060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320" name="图片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2763" y="1444625"/>
            <a:ext cx="3584575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图片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0863" y="541338"/>
            <a:ext cx="968375" cy="93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96855" y="2759926"/>
            <a:ext cx="10776474" cy="1075293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70211" y="4269924"/>
            <a:ext cx="9144000" cy="620338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1A202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 smtClean="0"/>
              <a:t>单击以编辑母版副标题样式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4112CB94-0CAB-45CD-BCAA-8092D338999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F5B8B724-93C5-4969-82C6-D7188769A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7" Type="http://schemas.openxmlformats.org/officeDocument/2006/relationships/theme" Target="../theme/theme4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112CB94-0CAB-45CD-BCAA-8092D338999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916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F5B8B724-93C5-4969-82C6-D7188769A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112CB94-0CAB-45CD-BCAA-8092D338999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F5B8B724-93C5-4969-82C6-D7188769A80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png"/><Relationship Id="rId2" Type="http://schemas.openxmlformats.org/officeDocument/2006/relationships/tags" Target="../tags/tag63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7.png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17.xml"/><Relationship Id="rId20" Type="http://schemas.openxmlformats.org/officeDocument/2006/relationships/tags" Target="../tags/tag34.xml"/><Relationship Id="rId2" Type="http://schemas.openxmlformats.org/officeDocument/2006/relationships/image" Target="../media/image9.png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0" y="1639888"/>
            <a:ext cx="12192000" cy="17272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ctr" defTabSz="914400" rtl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5000" b="1" i="0" u="none" strike="noStrike" kern="1900" cap="none" spc="31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XXXXXX</a:t>
            </a:r>
            <a:endParaRPr kumimoji="0" lang="en-US" altLang="zh-CN" sz="5000" b="1" i="0" u="none" strike="noStrike" kern="1900" cap="none" spc="310" normalizeH="0" baseline="0" noProof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5319713"/>
            <a:ext cx="12192000" cy="845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spcAft>
                <a:spcPts val="600"/>
              </a:spcAft>
            </a:pPr>
            <a:r>
              <a:rPr lang="zh-CN" altLang="en-US" sz="2200" kern="1800" spc="320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天津医科大学</a:t>
            </a:r>
            <a:endParaRPr lang="en-US" altLang="zh-CN" sz="2200" kern="1800" spc="320" noProof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 fontAlgn="auto">
              <a:spcAft>
                <a:spcPts val="600"/>
              </a:spcAft>
            </a:pPr>
            <a:r>
              <a:rPr lang="en-US" altLang="zh-CN" sz="2200" kern="1800" spc="320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20xx</a:t>
            </a:r>
            <a:r>
              <a:rPr lang="zh-CN" altLang="en-US" sz="2200" kern="1800" spc="320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200" kern="1800" spc="320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2200" kern="1800" spc="320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200" kern="1800" spc="320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2200" kern="1800" spc="320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200" kern="1800" spc="320" noProof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484" name="文本框 3"/>
          <p:cNvSpPr txBox="1"/>
          <p:nvPr/>
        </p:nvSpPr>
        <p:spPr>
          <a:xfrm>
            <a:off x="0" y="4114800"/>
            <a:ext cx="12192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XXXXX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工作汇报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pic>
        <p:nvPicPr>
          <p:cNvPr id="20485" name="图片 98" descr="20250423 （未转曲）木质冰箱贴-04"/>
          <p:cNvPicPr>
            <a:picLocks noChangeAspect="1"/>
          </p:cNvPicPr>
          <p:nvPr/>
        </p:nvPicPr>
        <p:blipFill>
          <a:blip r:embed="rId3"/>
          <a:srcRect r="75945" b="7626"/>
          <a:stretch>
            <a:fillRect/>
          </a:stretch>
        </p:blipFill>
        <p:spPr>
          <a:xfrm>
            <a:off x="503238" y="215900"/>
            <a:ext cx="1033462" cy="1138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6119813" y="5038725"/>
            <a:ext cx="4845050" cy="6461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fontAlgn="auto">
              <a:buClrTx/>
              <a:buSzTx/>
              <a:buFontTx/>
            </a:pPr>
            <a:endParaRPr lang="zh-CN" altLang="en-US" b="1" strike="noStrike" noProof="1">
              <a:sym typeface="+mn-ea"/>
            </a:endParaRPr>
          </a:p>
        </p:txBody>
      </p:sp>
      <p:grpSp>
        <p:nvGrpSpPr>
          <p:cNvPr id="24588" name="组合 5"/>
          <p:cNvGrpSpPr/>
          <p:nvPr/>
        </p:nvGrpSpPr>
        <p:grpSpPr>
          <a:xfrm>
            <a:off x="0" y="109538"/>
            <a:ext cx="1343025" cy="600075"/>
            <a:chOff x="-18" y="588"/>
            <a:chExt cx="1792" cy="800"/>
          </a:xfrm>
        </p:grpSpPr>
        <p:sp>
          <p:nvSpPr>
            <p:cNvPr id="6" name="任意多边形 4"/>
            <p:cNvSpPr/>
            <p:nvPr>
              <p:custDataLst>
                <p:tags r:id="rId2"/>
              </p:custDataLst>
            </p:nvPr>
          </p:nvSpPr>
          <p:spPr>
            <a:xfrm>
              <a:off x="528" y="588"/>
              <a:ext cx="1246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00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B70000">
                <a:shade val="50000"/>
              </a:srgbClr>
            </a:lnRef>
            <a:fillRef idx="1">
              <a:srgbClr val="B70000"/>
            </a:fillRef>
            <a:effectRef idx="0">
              <a:srgbClr val="B70000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3"/>
              </p:custDataLst>
            </p:nvPr>
          </p:nvSpPr>
          <p:spPr>
            <a:xfrm>
              <a:off x="272" y="588"/>
              <a:ext cx="1248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00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B70000">
                <a:shade val="50000"/>
              </a:srgbClr>
            </a:lnRef>
            <a:fillRef idx="1">
              <a:srgbClr val="B70000"/>
            </a:fillRef>
            <a:effectRef idx="0">
              <a:srgbClr val="B70000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9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-18" y="588"/>
              <a:ext cx="1248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00"/>
            </a:solidFill>
            <a:ln>
              <a:noFill/>
            </a:ln>
          </p:spPr>
          <p:style>
            <a:lnRef idx="2">
              <a:srgbClr val="B70000">
                <a:shade val="50000"/>
              </a:srgbClr>
            </a:lnRef>
            <a:fillRef idx="1">
              <a:srgbClr val="B70000"/>
            </a:fillRef>
            <a:effectRef idx="0">
              <a:srgbClr val="B70000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13" name="矩形: 圆角 1069"/>
          <p:cNvSpPr/>
          <p:nvPr>
            <p:custDataLst>
              <p:tags r:id="rId5"/>
            </p:custDataLst>
          </p:nvPr>
        </p:nvSpPr>
        <p:spPr>
          <a:xfrm>
            <a:off x="3105150" y="1060450"/>
            <a:ext cx="7213600" cy="422275"/>
          </a:xfrm>
          <a:prstGeom prst="roundRect">
            <a:avLst>
              <a:gd name="adj" fmla="val 50000"/>
            </a:avLst>
          </a:prstGeom>
          <a:noFill/>
          <a:ln w="0" cap="flat" cmpd="sng" algn="ctr">
            <a:noFill/>
            <a:prstDash val="solid"/>
            <a:miter lim="800000"/>
          </a:ln>
          <a:effectLst>
            <a:outerShdw blurRad="114300" dist="88900" dir="5400000" sx="88000" sy="88000" algn="t" rotWithShape="0">
              <a:srgbClr val="D8231F">
                <a:lumMod val="75000"/>
                <a:alpha val="40000"/>
              </a:srgbClr>
            </a:outerShdw>
          </a:effectLst>
        </p:spPr>
        <p:txBody>
          <a:bodyPr rtlCol="0" anchor="ctr"/>
          <a:p>
            <a:pPr algn="ctr" fontAlgn="base"/>
            <a:endParaRPr lang="zh-CN" altLang="en-US" sz="1800" b="1" strike="noStrike" noProof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93" name="文本框 21"/>
          <p:cNvSpPr txBox="1"/>
          <p:nvPr>
            <p:custDataLst>
              <p:tags r:id="rId6"/>
            </p:custDataLst>
          </p:nvPr>
        </p:nvSpPr>
        <p:spPr>
          <a:xfrm>
            <a:off x="1390650" y="58738"/>
            <a:ext cx="849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defTabSz="685800"/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en-US" altLang="zh-CN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6" name="文本框 6"/>
          <p:cNvSpPr txBox="1"/>
          <p:nvPr/>
        </p:nvSpPr>
        <p:spPr>
          <a:xfrm>
            <a:off x="11842750" y="6445250"/>
            <a:ext cx="406400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0" y="2708275"/>
            <a:ext cx="12192000" cy="17272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5000" b="1" i="0" u="none" strike="noStrike" kern="1900" cap="none" spc="31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XXXXXXXXX</a:t>
            </a:r>
            <a:br>
              <a:rPr kumimoji="0" lang="zh-CN" altLang="en-US" sz="4200" b="1" i="0" u="none" strike="noStrike" kern="1900" cap="none" spc="31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</a:br>
            <a:endParaRPr kumimoji="0" lang="zh-CN" altLang="en-US" sz="4200" b="1" i="0" u="none" strike="noStrike" kern="1900" cap="none" spc="310" normalizeH="0" baseline="0" noProof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0899" name="图片 1" descr="20250422 (未转曲)镂空笔记本制作文件 213×160×15mm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88" y="600075"/>
            <a:ext cx="2679700" cy="690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5" name="矩形 84"/>
          <p:cNvSpPr/>
          <p:nvPr/>
        </p:nvSpPr>
        <p:spPr>
          <a:xfrm>
            <a:off x="-1949450" y="-717550"/>
            <a:ext cx="11634788" cy="8813800"/>
          </a:xfrm>
          <a:prstGeom prst="rect">
            <a:avLst/>
          </a:prstGeom>
          <a:solidFill>
            <a:srgbClr val="A91C1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zh-CN" altLang="en-US" sz="1800" b="1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1506" name="图片 20" descr="02魔方+明信片-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54175" y="3133725"/>
            <a:ext cx="7494588" cy="4437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07" name="组合 99"/>
          <p:cNvGrpSpPr/>
          <p:nvPr/>
        </p:nvGrpSpPr>
        <p:grpSpPr>
          <a:xfrm>
            <a:off x="3849688" y="-2735262"/>
            <a:ext cx="13549312" cy="13549312"/>
            <a:chOff x="4109" y="-5981"/>
            <a:chExt cx="23010" cy="23010"/>
          </a:xfrm>
        </p:grpSpPr>
        <p:sp>
          <p:nvSpPr>
            <p:cNvPr id="84" name="椭圆 83"/>
            <p:cNvSpPr/>
            <p:nvPr/>
          </p:nvSpPr>
          <p:spPr>
            <a:xfrm>
              <a:off x="4675" y="-5415"/>
              <a:ext cx="21879" cy="218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86" name="椭圆 85"/>
            <p:cNvSpPr/>
            <p:nvPr/>
          </p:nvSpPr>
          <p:spPr>
            <a:xfrm>
              <a:off x="4109" y="-5981"/>
              <a:ext cx="23010" cy="2301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/>
            </a:p>
          </p:txBody>
        </p:sp>
      </p:grpSp>
      <p:pic>
        <p:nvPicPr>
          <p:cNvPr id="21510" name="图片 3" descr="23c6f8f67964f02378b7cac7e7393e5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9290050" y="460375"/>
            <a:ext cx="6010275" cy="6010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11" name="组合 100"/>
          <p:cNvGrpSpPr/>
          <p:nvPr/>
        </p:nvGrpSpPr>
        <p:grpSpPr>
          <a:xfrm>
            <a:off x="522288" y="2014538"/>
            <a:ext cx="3471862" cy="2079625"/>
            <a:chOff x="1747" y="3902"/>
            <a:chExt cx="4738" cy="2837"/>
          </a:xfrm>
        </p:grpSpPr>
        <p:sp>
          <p:nvSpPr>
            <p:cNvPr id="21512" name="文本框 79"/>
            <p:cNvSpPr txBox="1"/>
            <p:nvPr/>
          </p:nvSpPr>
          <p:spPr>
            <a:xfrm>
              <a:off x="1957" y="4436"/>
              <a:ext cx="4528" cy="23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r>
                <a:rPr lang="zh-CN" altLang="en-US" sz="6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目录</a:t>
              </a:r>
              <a:endParaRPr lang="zh-CN" altLang="en-US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1513" name="组合 88"/>
            <p:cNvGrpSpPr/>
            <p:nvPr/>
          </p:nvGrpSpPr>
          <p:grpSpPr>
            <a:xfrm>
              <a:off x="1747" y="3902"/>
              <a:ext cx="3156" cy="28"/>
              <a:chOff x="1015" y="3758"/>
              <a:chExt cx="2508" cy="28"/>
            </a:xfrm>
          </p:grpSpPr>
          <p:sp>
            <p:nvSpPr>
              <p:cNvPr id="87" name="矩形 86"/>
              <p:cNvSpPr/>
              <p:nvPr/>
            </p:nvSpPr>
            <p:spPr>
              <a:xfrm flipV="1">
                <a:off x="3069" y="3758"/>
                <a:ext cx="454" cy="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z="1800" strike="noStrike" noProof="1"/>
              </a:p>
            </p:txBody>
          </p:sp>
          <p:cxnSp>
            <p:nvCxnSpPr>
              <p:cNvPr id="88" name="直接连接符 87"/>
              <p:cNvCxnSpPr>
                <a:stCxn id="87" idx="1"/>
              </p:cNvCxnSpPr>
              <p:nvPr/>
            </p:nvCxnSpPr>
            <p:spPr>
              <a:xfrm flipH="1">
                <a:off x="1015" y="3772"/>
                <a:ext cx="2054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grpSp>
          <p:nvGrpSpPr>
            <p:cNvPr id="21516" name="组合 92"/>
            <p:cNvGrpSpPr/>
            <p:nvPr/>
          </p:nvGrpSpPr>
          <p:grpSpPr>
            <a:xfrm flipH="1">
              <a:off x="1747" y="6355"/>
              <a:ext cx="3156" cy="28"/>
              <a:chOff x="1015" y="3758"/>
              <a:chExt cx="2508" cy="28"/>
            </a:xfrm>
          </p:grpSpPr>
          <p:sp>
            <p:nvSpPr>
              <p:cNvPr id="94" name="矩形 93"/>
              <p:cNvSpPr/>
              <p:nvPr/>
            </p:nvSpPr>
            <p:spPr>
              <a:xfrm flipV="1">
                <a:off x="3069" y="3758"/>
                <a:ext cx="454" cy="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z="1800" strike="noStrike" noProof="1"/>
              </a:p>
            </p:txBody>
          </p:sp>
          <p:cxnSp>
            <p:nvCxnSpPr>
              <p:cNvPr id="95" name="直接连接符 94"/>
              <p:cNvCxnSpPr>
                <a:stCxn id="94" idx="1"/>
              </p:cNvCxnSpPr>
              <p:nvPr/>
            </p:nvCxnSpPr>
            <p:spPr>
              <a:xfrm flipH="1">
                <a:off x="1015" y="3772"/>
                <a:ext cx="2054" cy="0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</p:grpSp>
      <p:pic>
        <p:nvPicPr>
          <p:cNvPr id="21519" name="图片 98" descr="20250423 （未转曲）木质冰箱贴-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441325"/>
            <a:ext cx="2752725" cy="7889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20" name="组合 2"/>
          <p:cNvGrpSpPr/>
          <p:nvPr/>
        </p:nvGrpSpPr>
        <p:grpSpPr>
          <a:xfrm>
            <a:off x="5857875" y="2581275"/>
            <a:ext cx="6273800" cy="817563"/>
            <a:chOff x="14023" y="2320"/>
            <a:chExt cx="7664" cy="975"/>
          </a:xfrm>
        </p:grpSpPr>
        <p:sp>
          <p:nvSpPr>
            <p:cNvPr id="39" name="圆角矩形 38"/>
            <p:cNvSpPr/>
            <p:nvPr>
              <p:custDataLst>
                <p:tags r:id="rId4"/>
              </p:custDataLst>
            </p:nvPr>
          </p:nvSpPr>
          <p:spPr>
            <a:xfrm>
              <a:off x="14023" y="2320"/>
              <a:ext cx="975" cy="975"/>
            </a:xfrm>
            <a:prstGeom prst="roundRect">
              <a:avLst/>
            </a:prstGeom>
            <a:solidFill>
              <a:srgbClr val="A91C1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z="1800" b="1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522" name="组合 1"/>
            <p:cNvGrpSpPr/>
            <p:nvPr/>
          </p:nvGrpSpPr>
          <p:grpSpPr>
            <a:xfrm>
              <a:off x="14046" y="2425"/>
              <a:ext cx="7641" cy="802"/>
              <a:chOff x="14046" y="2425"/>
              <a:chExt cx="7641" cy="802"/>
            </a:xfrm>
          </p:grpSpPr>
          <p:sp>
            <p:nvSpPr>
              <p:cNvPr id="21523" name="文本框 39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5463" y="2435"/>
                <a:ext cx="6224" cy="6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3200" b="1">
                    <a:solidFill>
                      <a:srgbClr val="861D2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XXXX</a:t>
                </a:r>
                <a:endParaRPr lang="en-US" altLang="zh-CN" sz="3200" b="1">
                  <a:solidFill>
                    <a:srgbClr val="861D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24" name="文本框 40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4046" y="2435"/>
                <a:ext cx="1153" cy="7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r>
                  <a:rPr lang="en-US" altLang="zh-CN" sz="3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2" name="直接连接符 41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15308" y="2425"/>
                <a:ext cx="0" cy="795"/>
              </a:xfrm>
              <a:prstGeom prst="line">
                <a:avLst/>
              </a:prstGeom>
              <a:ln w="25400" cap="rnd" cmpd="sng">
                <a:solidFill>
                  <a:srgbClr val="861D21"/>
                </a:solidFill>
                <a:prstDash val="solid"/>
                <a:round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26" name="组合 4"/>
          <p:cNvGrpSpPr/>
          <p:nvPr/>
        </p:nvGrpSpPr>
        <p:grpSpPr>
          <a:xfrm>
            <a:off x="5857875" y="3878263"/>
            <a:ext cx="6351588" cy="817562"/>
            <a:chOff x="14023" y="2320"/>
            <a:chExt cx="7759" cy="975"/>
          </a:xfrm>
        </p:grpSpPr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14023" y="2320"/>
              <a:ext cx="975" cy="975"/>
            </a:xfrm>
            <a:prstGeom prst="roundRect">
              <a:avLst/>
            </a:prstGeom>
            <a:solidFill>
              <a:srgbClr val="A91C1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z="1800" b="1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528" name="组合 8"/>
            <p:cNvGrpSpPr/>
            <p:nvPr/>
          </p:nvGrpSpPr>
          <p:grpSpPr>
            <a:xfrm>
              <a:off x="14046" y="2425"/>
              <a:ext cx="7736" cy="802"/>
              <a:chOff x="14046" y="2425"/>
              <a:chExt cx="7736" cy="802"/>
            </a:xfrm>
          </p:grpSpPr>
          <p:sp>
            <p:nvSpPr>
              <p:cNvPr id="21529" name="文本框 39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5463" y="2435"/>
                <a:ext cx="6319" cy="6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3200" b="1">
                    <a:solidFill>
                      <a:srgbClr val="861D2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XXXX</a:t>
                </a:r>
                <a:endParaRPr lang="en-US" altLang="zh-CN" sz="3200" b="1">
                  <a:solidFill>
                    <a:srgbClr val="861D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30" name="文本框 4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4046" y="2435"/>
                <a:ext cx="2197" cy="7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r>
                  <a:rPr lang="en-US" altLang="zh-CN" sz="3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2" name="直接连接符 11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15308" y="2425"/>
                <a:ext cx="0" cy="795"/>
              </a:xfrm>
              <a:prstGeom prst="line">
                <a:avLst/>
              </a:prstGeom>
              <a:ln w="25400" cap="rnd" cmpd="sng">
                <a:solidFill>
                  <a:srgbClr val="861D21"/>
                </a:solidFill>
                <a:prstDash val="solid"/>
                <a:round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32" name="组合 12"/>
          <p:cNvGrpSpPr/>
          <p:nvPr/>
        </p:nvGrpSpPr>
        <p:grpSpPr>
          <a:xfrm>
            <a:off x="5857875" y="1282700"/>
            <a:ext cx="6743700" cy="817563"/>
            <a:chOff x="14023" y="2320"/>
            <a:chExt cx="8239" cy="975"/>
          </a:xfrm>
        </p:grpSpPr>
        <p:sp>
          <p:nvSpPr>
            <p:cNvPr id="14" name="圆角矩形 13"/>
            <p:cNvSpPr/>
            <p:nvPr>
              <p:custDataLst>
                <p:tags r:id="rId12"/>
              </p:custDataLst>
            </p:nvPr>
          </p:nvSpPr>
          <p:spPr>
            <a:xfrm>
              <a:off x="14023" y="2320"/>
              <a:ext cx="975" cy="975"/>
            </a:xfrm>
            <a:prstGeom prst="roundRect">
              <a:avLst/>
            </a:prstGeom>
            <a:solidFill>
              <a:srgbClr val="A91C1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z="1800" b="1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534" name="组合 14"/>
            <p:cNvGrpSpPr/>
            <p:nvPr/>
          </p:nvGrpSpPr>
          <p:grpSpPr>
            <a:xfrm>
              <a:off x="14046" y="2425"/>
              <a:ext cx="8216" cy="802"/>
              <a:chOff x="14046" y="2425"/>
              <a:chExt cx="8216" cy="802"/>
            </a:xfrm>
          </p:grpSpPr>
          <p:sp>
            <p:nvSpPr>
              <p:cNvPr id="21535" name="文本框 39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5440" y="2435"/>
                <a:ext cx="6822" cy="6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3200" b="1">
                    <a:solidFill>
                      <a:srgbClr val="861D2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XXXX</a:t>
                </a:r>
                <a:endParaRPr lang="en-US" altLang="zh-CN" sz="3200" b="1">
                  <a:solidFill>
                    <a:srgbClr val="861D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36" name="文本框 40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4046" y="2435"/>
                <a:ext cx="1129" cy="7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r>
                  <a:rPr lang="en-US" altLang="zh-CN" sz="3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8" name="直接连接符 17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15260" y="2425"/>
                <a:ext cx="0" cy="795"/>
              </a:xfrm>
              <a:prstGeom prst="line">
                <a:avLst/>
              </a:prstGeom>
              <a:ln w="25400" cap="rnd" cmpd="sng">
                <a:solidFill>
                  <a:srgbClr val="861D21"/>
                </a:solidFill>
                <a:prstDash val="solid"/>
                <a:round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38" name="组合 18"/>
          <p:cNvGrpSpPr/>
          <p:nvPr/>
        </p:nvGrpSpPr>
        <p:grpSpPr>
          <a:xfrm>
            <a:off x="5857875" y="5176838"/>
            <a:ext cx="6369050" cy="816610"/>
            <a:chOff x="8051" y="8042"/>
            <a:chExt cx="10032" cy="1287"/>
          </a:xfrm>
        </p:grpSpPr>
        <p:sp>
          <p:nvSpPr>
            <p:cNvPr id="25" name="圆角矩形 24"/>
            <p:cNvSpPr/>
            <p:nvPr>
              <p:custDataLst>
                <p:tags r:id="rId16"/>
              </p:custDataLst>
            </p:nvPr>
          </p:nvSpPr>
          <p:spPr>
            <a:xfrm>
              <a:off x="8051" y="8042"/>
              <a:ext cx="1257" cy="1287"/>
            </a:xfrm>
            <a:prstGeom prst="roundRect">
              <a:avLst/>
            </a:prstGeom>
            <a:solidFill>
              <a:srgbClr val="A91C1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z="1800" b="1" strike="noStrike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40" name="文本框 39"/>
            <p:cNvSpPr txBox="1"/>
            <p:nvPr>
              <p:custDataLst>
                <p:tags r:id="rId17"/>
              </p:custDataLst>
            </p:nvPr>
          </p:nvSpPr>
          <p:spPr>
            <a:xfrm>
              <a:off x="9937" y="8222"/>
              <a:ext cx="8146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3200" b="1">
                  <a:solidFill>
                    <a:srgbClr val="861D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XXXX</a:t>
              </a:r>
              <a:endParaRPr lang="en-US" altLang="zh-CN" sz="3200" b="1">
                <a:solidFill>
                  <a:srgbClr val="861D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41" name="文本框 40"/>
            <p:cNvSpPr txBox="1"/>
            <p:nvPr>
              <p:custDataLst>
                <p:tags r:id="rId18"/>
              </p:custDataLst>
            </p:nvPr>
          </p:nvSpPr>
          <p:spPr>
            <a:xfrm>
              <a:off x="8111" y="8222"/>
              <a:ext cx="2832" cy="10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>
              <p:custDataLst>
                <p:tags r:id="rId19"/>
              </p:custDataLst>
            </p:nvPr>
          </p:nvCxnSpPr>
          <p:spPr>
            <a:xfrm>
              <a:off x="9708" y="8218"/>
              <a:ext cx="0" cy="1049"/>
            </a:xfrm>
            <a:prstGeom prst="line">
              <a:avLst/>
            </a:prstGeom>
            <a:ln w="25400" cap="rnd" cmpd="sng">
              <a:solidFill>
                <a:srgbClr val="861D21"/>
              </a:solidFill>
              <a:prstDash val="solid"/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1543" name="文本框 3"/>
          <p:cNvSpPr txBox="1"/>
          <p:nvPr/>
        </p:nvSpPr>
        <p:spPr>
          <a:xfrm>
            <a:off x="11842750" y="6445250"/>
            <a:ext cx="406400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2" descr="13"/>
          <p:cNvPicPr>
            <a:picLocks noChangeAspect="1"/>
          </p:cNvPicPr>
          <p:nvPr/>
        </p:nvPicPr>
        <p:blipFill>
          <a:blip r:embed="rId1"/>
          <a:srcRect l="22755" b="8679"/>
          <a:stretch>
            <a:fillRect/>
          </a:stretch>
        </p:blipFill>
        <p:spPr>
          <a:xfrm flipH="1">
            <a:off x="2754313" y="-1152525"/>
            <a:ext cx="10350500" cy="815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-295275" y="-925512"/>
            <a:ext cx="12447588" cy="7996238"/>
          </a:xfrm>
          <a:prstGeom prst="rect">
            <a:avLst/>
          </a:prstGeom>
          <a:gradFill>
            <a:gsLst>
              <a:gs pos="44000">
                <a:schemeClr val="bg1"/>
              </a:gs>
              <a:gs pos="20000">
                <a:schemeClr val="accent1">
                  <a:lumMod val="5000"/>
                  <a:lumOff val="9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/>
          </a:p>
        </p:txBody>
      </p:sp>
      <p:pic>
        <p:nvPicPr>
          <p:cNvPr id="23555" name="图片 3" descr="1190daf23d1ccd48128d5aa87b34162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19050"/>
            <a:ext cx="6353175" cy="635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-312420" y="6487795"/>
            <a:ext cx="13417550" cy="5835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  <a:defRPr/>
            </a:pPr>
            <a:endParaRPr lang="zh-CN" altLang="en-US" sz="2000" strike="noStrike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557" name="标题 1"/>
          <p:cNvSpPr>
            <a:spLocks noGrp="1"/>
          </p:cNvSpPr>
          <p:nvPr/>
        </p:nvSpPr>
        <p:spPr>
          <a:xfrm>
            <a:off x="917575" y="2662238"/>
            <a:ext cx="6838950" cy="7667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>
              <a:lnSpc>
                <a:spcPct val="90000"/>
              </a:lnSpc>
            </a:pPr>
            <a:r>
              <a:rPr lang="en-US" altLang="zh-CN" sz="7200" b="1" baseline="0">
                <a:solidFill>
                  <a:srgbClr val="861D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  </a:t>
            </a:r>
            <a:r>
              <a:rPr lang="en-US" sz="7200" b="1" baseline="0">
                <a:solidFill>
                  <a:srgbClr val="861D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endParaRPr lang="en-US" sz="7200" b="1" baseline="0">
              <a:solidFill>
                <a:srgbClr val="861D2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58" name="文本框 3"/>
          <p:cNvSpPr txBox="1"/>
          <p:nvPr/>
        </p:nvSpPr>
        <p:spPr>
          <a:xfrm>
            <a:off x="11842750" y="6445250"/>
            <a:ext cx="406400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6119813" y="5038725"/>
            <a:ext cx="4845050" cy="6461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fontAlgn="auto">
              <a:buClrTx/>
              <a:buSzTx/>
              <a:buFontTx/>
            </a:pPr>
            <a:endParaRPr lang="zh-CN" altLang="en-US" b="1" strike="noStrike" noProof="1">
              <a:sym typeface="+mn-ea"/>
            </a:endParaRPr>
          </a:p>
        </p:txBody>
      </p:sp>
      <p:grpSp>
        <p:nvGrpSpPr>
          <p:cNvPr id="24588" name="组合 5"/>
          <p:cNvGrpSpPr/>
          <p:nvPr/>
        </p:nvGrpSpPr>
        <p:grpSpPr>
          <a:xfrm>
            <a:off x="0" y="109538"/>
            <a:ext cx="1343025" cy="600075"/>
            <a:chOff x="-18" y="588"/>
            <a:chExt cx="1792" cy="800"/>
          </a:xfrm>
        </p:grpSpPr>
        <p:sp>
          <p:nvSpPr>
            <p:cNvPr id="6" name="任意多边形 4"/>
            <p:cNvSpPr/>
            <p:nvPr>
              <p:custDataLst>
                <p:tags r:id="rId2"/>
              </p:custDataLst>
            </p:nvPr>
          </p:nvSpPr>
          <p:spPr>
            <a:xfrm>
              <a:off x="528" y="588"/>
              <a:ext cx="1246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00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B70000">
                <a:shade val="50000"/>
              </a:srgbClr>
            </a:lnRef>
            <a:fillRef idx="1">
              <a:srgbClr val="B70000"/>
            </a:fillRef>
            <a:effectRef idx="0">
              <a:srgbClr val="B70000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3"/>
              </p:custDataLst>
            </p:nvPr>
          </p:nvSpPr>
          <p:spPr>
            <a:xfrm>
              <a:off x="272" y="588"/>
              <a:ext cx="1248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00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B70000">
                <a:shade val="50000"/>
              </a:srgbClr>
            </a:lnRef>
            <a:fillRef idx="1">
              <a:srgbClr val="B70000"/>
            </a:fillRef>
            <a:effectRef idx="0">
              <a:srgbClr val="B70000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9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-18" y="588"/>
              <a:ext cx="1248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00"/>
            </a:solidFill>
            <a:ln>
              <a:noFill/>
            </a:ln>
          </p:spPr>
          <p:style>
            <a:lnRef idx="2">
              <a:srgbClr val="B70000">
                <a:shade val="50000"/>
              </a:srgbClr>
            </a:lnRef>
            <a:fillRef idx="1">
              <a:srgbClr val="B70000"/>
            </a:fillRef>
            <a:effectRef idx="0">
              <a:srgbClr val="B70000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13" name="矩形: 圆角 1069"/>
          <p:cNvSpPr/>
          <p:nvPr>
            <p:custDataLst>
              <p:tags r:id="rId5"/>
            </p:custDataLst>
          </p:nvPr>
        </p:nvSpPr>
        <p:spPr>
          <a:xfrm>
            <a:off x="3105150" y="1060450"/>
            <a:ext cx="7213600" cy="422275"/>
          </a:xfrm>
          <a:prstGeom prst="roundRect">
            <a:avLst>
              <a:gd name="adj" fmla="val 50000"/>
            </a:avLst>
          </a:prstGeom>
          <a:noFill/>
          <a:ln w="0" cap="flat" cmpd="sng" algn="ctr">
            <a:noFill/>
            <a:prstDash val="solid"/>
            <a:miter lim="800000"/>
          </a:ln>
          <a:effectLst>
            <a:outerShdw blurRad="114300" dist="88900" dir="5400000" sx="88000" sy="88000" algn="t" rotWithShape="0">
              <a:srgbClr val="D8231F">
                <a:lumMod val="75000"/>
                <a:alpha val="40000"/>
              </a:srgbClr>
            </a:outerShdw>
          </a:effectLst>
        </p:spPr>
        <p:txBody>
          <a:bodyPr rtlCol="0" anchor="ctr"/>
          <a:p>
            <a:pPr algn="ctr" fontAlgn="base"/>
            <a:endParaRPr lang="zh-CN" altLang="en-US" sz="1800" b="1" strike="noStrike" noProof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93" name="文本框 21"/>
          <p:cNvSpPr txBox="1"/>
          <p:nvPr>
            <p:custDataLst>
              <p:tags r:id="rId6"/>
            </p:custDataLst>
          </p:nvPr>
        </p:nvSpPr>
        <p:spPr>
          <a:xfrm>
            <a:off x="1390650" y="58738"/>
            <a:ext cx="849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defTabSz="685800"/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en-US" altLang="zh-CN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6" name="文本框 6"/>
          <p:cNvSpPr txBox="1"/>
          <p:nvPr/>
        </p:nvSpPr>
        <p:spPr>
          <a:xfrm>
            <a:off x="11842750" y="6445250"/>
            <a:ext cx="406400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图片 2" descr="13"/>
          <p:cNvPicPr>
            <a:picLocks noChangeAspect="1"/>
          </p:cNvPicPr>
          <p:nvPr/>
        </p:nvPicPr>
        <p:blipFill>
          <a:blip r:embed="rId1"/>
          <a:srcRect l="22755" b="8679"/>
          <a:stretch>
            <a:fillRect/>
          </a:stretch>
        </p:blipFill>
        <p:spPr>
          <a:xfrm flipH="1">
            <a:off x="2754313" y="-1152525"/>
            <a:ext cx="10350500" cy="815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-295275" y="-925512"/>
            <a:ext cx="12447588" cy="7996238"/>
          </a:xfrm>
          <a:prstGeom prst="rect">
            <a:avLst/>
          </a:prstGeom>
          <a:gradFill>
            <a:gsLst>
              <a:gs pos="44000">
                <a:schemeClr val="bg1"/>
              </a:gs>
              <a:gs pos="20000">
                <a:schemeClr val="accent1">
                  <a:lumMod val="5000"/>
                  <a:lumOff val="9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/>
          </a:p>
        </p:txBody>
      </p:sp>
      <p:pic>
        <p:nvPicPr>
          <p:cNvPr id="35843" name="图片 3" descr="1190daf23d1ccd48128d5aa87b34162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19050"/>
            <a:ext cx="6353175" cy="635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-312420" y="6487795"/>
            <a:ext cx="13417550" cy="5835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  <a:defRPr/>
            </a:pPr>
            <a:endParaRPr lang="zh-CN" altLang="en-US" sz="2000" strike="noStrike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847" name="标题 1"/>
          <p:cNvSpPr>
            <a:spLocks noGrp="1"/>
          </p:cNvSpPr>
          <p:nvPr/>
        </p:nvSpPr>
        <p:spPr>
          <a:xfrm>
            <a:off x="917575" y="2462213"/>
            <a:ext cx="7002463" cy="7667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>
              <a:lnSpc>
                <a:spcPct val="90000"/>
              </a:lnSpc>
            </a:pPr>
            <a:r>
              <a:rPr lang="en-US" altLang="zh-CN" sz="7200" b="1" baseline="0">
                <a:solidFill>
                  <a:srgbClr val="861D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  </a:t>
            </a:r>
            <a:r>
              <a:rPr lang="en-US" sz="7200" b="1" baseline="0">
                <a:solidFill>
                  <a:srgbClr val="861D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endParaRPr lang="en-US" sz="7200" b="1" baseline="0">
              <a:solidFill>
                <a:srgbClr val="861D2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848" name="文本框 3"/>
          <p:cNvSpPr txBox="1"/>
          <p:nvPr/>
        </p:nvSpPr>
        <p:spPr>
          <a:xfrm>
            <a:off x="11842750" y="6445250"/>
            <a:ext cx="406400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6119813" y="5038725"/>
            <a:ext cx="4845050" cy="6461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fontAlgn="auto">
              <a:buClrTx/>
              <a:buSzTx/>
              <a:buFontTx/>
            </a:pPr>
            <a:endParaRPr lang="zh-CN" altLang="en-US" b="1" strike="noStrike" noProof="1">
              <a:sym typeface="+mn-ea"/>
            </a:endParaRPr>
          </a:p>
        </p:txBody>
      </p:sp>
      <p:grpSp>
        <p:nvGrpSpPr>
          <p:cNvPr id="24588" name="组合 5"/>
          <p:cNvGrpSpPr/>
          <p:nvPr/>
        </p:nvGrpSpPr>
        <p:grpSpPr>
          <a:xfrm>
            <a:off x="0" y="109538"/>
            <a:ext cx="1343025" cy="600075"/>
            <a:chOff x="-18" y="588"/>
            <a:chExt cx="1792" cy="800"/>
          </a:xfrm>
        </p:grpSpPr>
        <p:sp>
          <p:nvSpPr>
            <p:cNvPr id="6" name="任意多边形 4"/>
            <p:cNvSpPr/>
            <p:nvPr>
              <p:custDataLst>
                <p:tags r:id="rId2"/>
              </p:custDataLst>
            </p:nvPr>
          </p:nvSpPr>
          <p:spPr>
            <a:xfrm>
              <a:off x="528" y="588"/>
              <a:ext cx="1246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00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B70000">
                <a:shade val="50000"/>
              </a:srgbClr>
            </a:lnRef>
            <a:fillRef idx="1">
              <a:srgbClr val="B70000"/>
            </a:fillRef>
            <a:effectRef idx="0">
              <a:srgbClr val="B70000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3"/>
              </p:custDataLst>
            </p:nvPr>
          </p:nvSpPr>
          <p:spPr>
            <a:xfrm>
              <a:off x="272" y="588"/>
              <a:ext cx="1248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00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B70000">
                <a:shade val="50000"/>
              </a:srgbClr>
            </a:lnRef>
            <a:fillRef idx="1">
              <a:srgbClr val="B70000"/>
            </a:fillRef>
            <a:effectRef idx="0">
              <a:srgbClr val="B70000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9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-18" y="588"/>
              <a:ext cx="1248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00"/>
            </a:solidFill>
            <a:ln>
              <a:noFill/>
            </a:ln>
          </p:spPr>
          <p:style>
            <a:lnRef idx="2">
              <a:srgbClr val="B70000">
                <a:shade val="50000"/>
              </a:srgbClr>
            </a:lnRef>
            <a:fillRef idx="1">
              <a:srgbClr val="B70000"/>
            </a:fillRef>
            <a:effectRef idx="0">
              <a:srgbClr val="B70000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13" name="矩形: 圆角 1069"/>
          <p:cNvSpPr/>
          <p:nvPr>
            <p:custDataLst>
              <p:tags r:id="rId5"/>
            </p:custDataLst>
          </p:nvPr>
        </p:nvSpPr>
        <p:spPr>
          <a:xfrm>
            <a:off x="3105150" y="1060450"/>
            <a:ext cx="7213600" cy="422275"/>
          </a:xfrm>
          <a:prstGeom prst="roundRect">
            <a:avLst>
              <a:gd name="adj" fmla="val 50000"/>
            </a:avLst>
          </a:prstGeom>
          <a:noFill/>
          <a:ln w="0" cap="flat" cmpd="sng" algn="ctr">
            <a:noFill/>
            <a:prstDash val="solid"/>
            <a:miter lim="800000"/>
          </a:ln>
          <a:effectLst>
            <a:outerShdw blurRad="114300" dist="88900" dir="5400000" sx="88000" sy="88000" algn="t" rotWithShape="0">
              <a:srgbClr val="D8231F">
                <a:lumMod val="75000"/>
                <a:alpha val="40000"/>
              </a:srgbClr>
            </a:outerShdw>
          </a:effectLst>
        </p:spPr>
        <p:txBody>
          <a:bodyPr rtlCol="0" anchor="ctr"/>
          <a:p>
            <a:pPr algn="ctr" fontAlgn="base"/>
            <a:endParaRPr lang="zh-CN" altLang="en-US" sz="1800" b="1" strike="noStrike" noProof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93" name="文本框 21"/>
          <p:cNvSpPr txBox="1"/>
          <p:nvPr>
            <p:custDataLst>
              <p:tags r:id="rId6"/>
            </p:custDataLst>
          </p:nvPr>
        </p:nvSpPr>
        <p:spPr>
          <a:xfrm>
            <a:off x="1390650" y="58738"/>
            <a:ext cx="849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defTabSz="685800"/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en-US" altLang="zh-CN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6" name="文本框 6"/>
          <p:cNvSpPr txBox="1"/>
          <p:nvPr/>
        </p:nvSpPr>
        <p:spPr>
          <a:xfrm>
            <a:off x="11842750" y="6445250"/>
            <a:ext cx="406400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5" name="图片 2" descr="13"/>
          <p:cNvPicPr>
            <a:picLocks noChangeAspect="1"/>
          </p:cNvPicPr>
          <p:nvPr/>
        </p:nvPicPr>
        <p:blipFill>
          <a:blip r:embed="rId1"/>
          <a:srcRect l="22755" b="8679"/>
          <a:stretch>
            <a:fillRect/>
          </a:stretch>
        </p:blipFill>
        <p:spPr>
          <a:xfrm flipH="1">
            <a:off x="2754313" y="-1152525"/>
            <a:ext cx="10350500" cy="815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-295275" y="-925512"/>
            <a:ext cx="12447588" cy="7996238"/>
          </a:xfrm>
          <a:prstGeom prst="rect">
            <a:avLst/>
          </a:prstGeom>
          <a:gradFill>
            <a:gsLst>
              <a:gs pos="44000">
                <a:schemeClr val="bg1"/>
              </a:gs>
              <a:gs pos="20000">
                <a:schemeClr val="accent1">
                  <a:lumMod val="5000"/>
                  <a:lumOff val="9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/>
          </a:p>
        </p:txBody>
      </p:sp>
      <p:pic>
        <p:nvPicPr>
          <p:cNvPr id="72707" name="图片 3" descr="1190daf23d1ccd48128d5aa87b34162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19050"/>
            <a:ext cx="6353175" cy="635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-312420" y="6487795"/>
            <a:ext cx="13417550" cy="5835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  <a:defRPr/>
            </a:pPr>
            <a:endParaRPr lang="zh-CN" altLang="en-US" sz="2000" strike="noStrike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2709" name="标题 1"/>
          <p:cNvSpPr>
            <a:spLocks noGrp="1"/>
          </p:cNvSpPr>
          <p:nvPr/>
        </p:nvSpPr>
        <p:spPr>
          <a:xfrm>
            <a:off x="993775" y="4891088"/>
            <a:ext cx="5219700" cy="7667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>
              <a:lnSpc>
                <a:spcPct val="90000"/>
              </a:lnSpc>
            </a:pPr>
            <a:endParaRPr lang="zh-CN" altLang="zh-CN" sz="7200" b="1" baseline="0">
              <a:solidFill>
                <a:srgbClr val="861D2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710" name="标题 1"/>
          <p:cNvSpPr>
            <a:spLocks noGrp="1"/>
          </p:cNvSpPr>
          <p:nvPr/>
        </p:nvSpPr>
        <p:spPr>
          <a:xfrm>
            <a:off x="917575" y="2662238"/>
            <a:ext cx="6362700" cy="7667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>
              <a:lnSpc>
                <a:spcPct val="90000"/>
              </a:lnSpc>
            </a:pPr>
            <a:r>
              <a:rPr lang="en-US" altLang="zh-CN" sz="7200" b="1" baseline="0">
                <a:solidFill>
                  <a:srgbClr val="861D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  </a:t>
            </a:r>
            <a:r>
              <a:rPr lang="en-US" sz="7200" b="1" baseline="0">
                <a:solidFill>
                  <a:srgbClr val="861D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endParaRPr lang="en-US" sz="7200" b="1" baseline="0">
              <a:solidFill>
                <a:srgbClr val="861D2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711" name="文本框 1"/>
          <p:cNvSpPr txBox="1"/>
          <p:nvPr/>
        </p:nvSpPr>
        <p:spPr>
          <a:xfrm>
            <a:off x="11842750" y="6445250"/>
            <a:ext cx="406400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6119813" y="5038725"/>
            <a:ext cx="4845050" cy="6461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 fontAlgn="auto">
              <a:buClrTx/>
              <a:buSzTx/>
              <a:buFontTx/>
            </a:pPr>
            <a:endParaRPr lang="zh-CN" altLang="en-US" b="1" strike="noStrike" noProof="1">
              <a:sym typeface="+mn-ea"/>
            </a:endParaRPr>
          </a:p>
        </p:txBody>
      </p:sp>
      <p:grpSp>
        <p:nvGrpSpPr>
          <p:cNvPr id="24588" name="组合 5"/>
          <p:cNvGrpSpPr/>
          <p:nvPr/>
        </p:nvGrpSpPr>
        <p:grpSpPr>
          <a:xfrm>
            <a:off x="0" y="109538"/>
            <a:ext cx="1343025" cy="600075"/>
            <a:chOff x="-18" y="588"/>
            <a:chExt cx="1792" cy="800"/>
          </a:xfrm>
        </p:grpSpPr>
        <p:sp>
          <p:nvSpPr>
            <p:cNvPr id="6" name="任意多边形 4"/>
            <p:cNvSpPr/>
            <p:nvPr>
              <p:custDataLst>
                <p:tags r:id="rId2"/>
              </p:custDataLst>
            </p:nvPr>
          </p:nvSpPr>
          <p:spPr>
            <a:xfrm>
              <a:off x="528" y="588"/>
              <a:ext cx="1246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00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B70000">
                <a:shade val="50000"/>
              </a:srgbClr>
            </a:lnRef>
            <a:fillRef idx="1">
              <a:srgbClr val="B70000"/>
            </a:fillRef>
            <a:effectRef idx="0">
              <a:srgbClr val="B70000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3"/>
              </p:custDataLst>
            </p:nvPr>
          </p:nvSpPr>
          <p:spPr>
            <a:xfrm>
              <a:off x="272" y="588"/>
              <a:ext cx="1248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00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B70000">
                <a:shade val="50000"/>
              </a:srgbClr>
            </a:lnRef>
            <a:fillRef idx="1">
              <a:srgbClr val="B70000"/>
            </a:fillRef>
            <a:effectRef idx="0">
              <a:srgbClr val="B70000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9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-18" y="588"/>
              <a:ext cx="1248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000"/>
            </a:solidFill>
            <a:ln>
              <a:noFill/>
            </a:ln>
          </p:spPr>
          <p:style>
            <a:lnRef idx="2">
              <a:srgbClr val="B70000">
                <a:shade val="50000"/>
              </a:srgbClr>
            </a:lnRef>
            <a:fillRef idx="1">
              <a:srgbClr val="B70000"/>
            </a:fillRef>
            <a:effectRef idx="0">
              <a:srgbClr val="B70000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13" name="矩形: 圆角 1069"/>
          <p:cNvSpPr/>
          <p:nvPr>
            <p:custDataLst>
              <p:tags r:id="rId5"/>
            </p:custDataLst>
          </p:nvPr>
        </p:nvSpPr>
        <p:spPr>
          <a:xfrm>
            <a:off x="3105150" y="1060450"/>
            <a:ext cx="7213600" cy="422275"/>
          </a:xfrm>
          <a:prstGeom prst="roundRect">
            <a:avLst>
              <a:gd name="adj" fmla="val 50000"/>
            </a:avLst>
          </a:prstGeom>
          <a:noFill/>
          <a:ln w="0" cap="flat" cmpd="sng" algn="ctr">
            <a:noFill/>
            <a:prstDash val="solid"/>
            <a:miter lim="800000"/>
          </a:ln>
          <a:effectLst>
            <a:outerShdw blurRad="114300" dist="88900" dir="5400000" sx="88000" sy="88000" algn="t" rotWithShape="0">
              <a:srgbClr val="D8231F">
                <a:lumMod val="75000"/>
                <a:alpha val="40000"/>
              </a:srgbClr>
            </a:outerShdw>
          </a:effectLst>
        </p:spPr>
        <p:txBody>
          <a:bodyPr rtlCol="0" anchor="ctr"/>
          <a:p>
            <a:pPr algn="ctr" fontAlgn="base"/>
            <a:endParaRPr lang="zh-CN" altLang="en-US" sz="1800" b="1" strike="noStrike" noProof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93" name="文本框 21"/>
          <p:cNvSpPr txBox="1"/>
          <p:nvPr>
            <p:custDataLst>
              <p:tags r:id="rId6"/>
            </p:custDataLst>
          </p:nvPr>
        </p:nvSpPr>
        <p:spPr>
          <a:xfrm>
            <a:off x="1390650" y="58738"/>
            <a:ext cx="849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defTabSz="685800"/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en-US" altLang="zh-CN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6" name="文本框 6"/>
          <p:cNvSpPr txBox="1"/>
          <p:nvPr/>
        </p:nvSpPr>
        <p:spPr>
          <a:xfrm>
            <a:off x="11842750" y="6445250"/>
            <a:ext cx="406400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5777" name="图片 2" descr="13"/>
          <p:cNvPicPr>
            <a:picLocks noChangeAspect="1"/>
          </p:cNvPicPr>
          <p:nvPr/>
        </p:nvPicPr>
        <p:blipFill>
          <a:blip r:embed="rId1"/>
          <a:srcRect l="22755" b="8679"/>
          <a:stretch>
            <a:fillRect/>
          </a:stretch>
        </p:blipFill>
        <p:spPr>
          <a:xfrm flipH="1">
            <a:off x="2754313" y="-1152525"/>
            <a:ext cx="10350500" cy="815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-295275" y="-925512"/>
            <a:ext cx="12447588" cy="7996238"/>
          </a:xfrm>
          <a:prstGeom prst="rect">
            <a:avLst/>
          </a:prstGeom>
          <a:gradFill>
            <a:gsLst>
              <a:gs pos="44000">
                <a:schemeClr val="bg1"/>
              </a:gs>
              <a:gs pos="20000">
                <a:schemeClr val="accent1">
                  <a:lumMod val="5000"/>
                  <a:lumOff val="9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/>
          </a:p>
        </p:txBody>
      </p:sp>
      <p:pic>
        <p:nvPicPr>
          <p:cNvPr id="75779" name="图片 3" descr="1190daf23d1ccd48128d5aa87b34162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19050"/>
            <a:ext cx="6353175" cy="635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-312420" y="6487795"/>
            <a:ext cx="13417550" cy="5835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  <a:defRPr/>
            </a:pPr>
            <a:endParaRPr lang="zh-CN" altLang="en-US" sz="2000" strike="noStrike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5781" name="标题 1"/>
          <p:cNvSpPr>
            <a:spLocks noGrp="1"/>
          </p:cNvSpPr>
          <p:nvPr/>
        </p:nvSpPr>
        <p:spPr>
          <a:xfrm>
            <a:off x="917575" y="2662238"/>
            <a:ext cx="6372225" cy="7667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>
              <a:lnSpc>
                <a:spcPct val="90000"/>
              </a:lnSpc>
            </a:pPr>
            <a:r>
              <a:rPr lang="en-US" altLang="zh-CN" sz="7200" b="1" baseline="0">
                <a:solidFill>
                  <a:srgbClr val="861D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  XXXX</a:t>
            </a:r>
            <a:endParaRPr lang="zh-CN" altLang="en-US" sz="7200" b="1" baseline="0">
              <a:solidFill>
                <a:srgbClr val="861D2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5782" name="文本框 3"/>
          <p:cNvSpPr txBox="1"/>
          <p:nvPr/>
        </p:nvSpPr>
        <p:spPr>
          <a:xfrm>
            <a:off x="11842750" y="6445250"/>
            <a:ext cx="406400" cy="276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EXTBOXSTYLE_SHAPETYPE" val="1"/>
  <p:tag name="KSO_WM_UNIT_TEXTBOXSTYLE_ADJUSTLEFT" val="0_-72.5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188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19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2.xml><?xml version="1.0" encoding="utf-8"?>
<p:tagLst xmlns:p="http://schemas.openxmlformats.org/presentationml/2006/main">
  <p:tag name="KSO_WM_UNIT_TEXTBOXSTYLE_SHAPETYPE" val="1"/>
  <p:tag name="KSO_WM_UNIT_TEXTBOXSTYLE_ADJUSTLEFT" val="0_-85.3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3_188*i*3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21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22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23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24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25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26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27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28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29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3.xml><?xml version="1.0" encoding="utf-8"?>
<p:tagLst xmlns:p="http://schemas.openxmlformats.org/presentationml/2006/main">
  <p:tag name="KSO_WM_UNIT_TEXTBOXSTYLE_SHAPETYPE" val="1"/>
  <p:tag name="KSO_WM_UNIT_TEXTBOXSTYLE_ADJUSTLEFT" val="0_-99.8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3_188*i*4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31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32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33.xml><?xml version="1.0" encoding="utf-8"?>
<p:tagLst xmlns:p="http://schemas.openxmlformats.org/presentationml/2006/main">
  <p:tag name="KSO_WM_DIAGRAM_VIRTUALLY_FRAME" val="{&quot;height&quot;:376.50000000000006,&quot;left&quot;:364.4,&quot;top&quot;:95.42566929133858,&quot;width&quot;:647.6853543307086}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DIAGRAM_VIRTUALLY_FRAME" val="{&quot;height&quot;:365.85,&quot;left&quot;:30,&quot;top&quot;:155.85,&quot;width&quot;:955.6511023622046}"/>
</p:tagLst>
</file>

<file path=ppt/tags/tag36.xml><?xml version="1.0" encoding="utf-8"?>
<p:tagLst xmlns:p="http://schemas.openxmlformats.org/presentationml/2006/main">
  <p:tag name="KSO_WM_UNIT_TEXTBOXSTYLE_SHAPETYPE" val="1"/>
  <p:tag name="KSO_WM_UNIT_TEXTBOXSTYLE_ADJUSTLEFT" val="0_-72.5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188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UNIT_TEXTBOXSTYLE_SHAPETYPE" val="1"/>
  <p:tag name="KSO_WM_UNIT_TEXTBOXSTYLE_ADJUSTLEFT" val="0_-85.3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3_188*i*3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UNIT_TEXTBOXSTYLE_SHAPETYPE" val="1"/>
  <p:tag name="KSO_WM_UNIT_TEXTBOXSTYLE_ADJUSTLEFT" val="0_-99.8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3_188*i*4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p="http://schemas.openxmlformats.org/presentationml/2006/main">
  <p:tag name="KSO_WM_DIAGRAM_VIRTUALLY_FRAME" val="{&quot;height&quot;:242.15,&quot;left&quot;:611.75,&quot;top&quot;:129.2,&quot;width&quot;:319.15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2.xml><?xml version="1.0" encoding="utf-8"?>
<p:tagLst xmlns:p="http://schemas.openxmlformats.org/presentationml/2006/main">
  <p:tag name="KSO_WM_DIAGRAM_VIRTUALLY_FRAME" val="{&quot;height&quot;:365.85,&quot;left&quot;:30,&quot;top&quot;:155.85,&quot;width&quot;:955.6511023622046}"/>
</p:tagLst>
</file>

<file path=ppt/tags/tag43.xml><?xml version="1.0" encoding="utf-8"?>
<p:tagLst xmlns:p="http://schemas.openxmlformats.org/presentationml/2006/main">
  <p:tag name="KSO_WM_UNIT_TEXTBOXSTYLE_SHAPETYPE" val="1"/>
  <p:tag name="KSO_WM_UNIT_TEXTBOXSTYLE_ADJUSTLEFT" val="0_-72.5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188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UNIT_TEXTBOXSTYLE_SHAPETYPE" val="1"/>
  <p:tag name="KSO_WM_UNIT_TEXTBOXSTYLE_ADJUSTLEFT" val="0_-85.3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3_188*i*3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5.xml><?xml version="1.0" encoding="utf-8"?>
<p:tagLst xmlns:p="http://schemas.openxmlformats.org/presentationml/2006/main">
  <p:tag name="KSO_WM_UNIT_TEXTBOXSTYLE_SHAPETYPE" val="1"/>
  <p:tag name="KSO_WM_UNIT_TEXTBOXSTYLE_ADJUSTLEFT" val="0_-99.8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3_188*i*4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.xml><?xml version="1.0" encoding="utf-8"?>
<p:tagLst xmlns:p="http://schemas.openxmlformats.org/presentationml/2006/main">
  <p:tag name="KSO_WM_DIAGRAM_VIRTUALLY_FRAME" val="{&quot;height&quot;:242.15,&quot;left&quot;:611.75,&quot;top&quot;:129.2,&quot;width&quot;:319.15}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9.xml><?xml version="1.0" encoding="utf-8"?>
<p:tagLst xmlns:p="http://schemas.openxmlformats.org/presentationml/2006/main">
  <p:tag name="KSO_WM_DIAGRAM_VIRTUALLY_FRAME" val="{&quot;height&quot;:365.85,&quot;left&quot;:30,&quot;top&quot;:155.85,&quot;width&quot;:955.6511023622046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TEXTBOXSTYLE_SHAPETYPE" val="1"/>
  <p:tag name="KSO_WM_UNIT_TEXTBOXSTYLE_ADJUSTLEFT" val="0_-72.5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188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.xml><?xml version="1.0" encoding="utf-8"?>
<p:tagLst xmlns:p="http://schemas.openxmlformats.org/presentationml/2006/main">
  <p:tag name="KSO_WM_UNIT_TEXTBOXSTYLE_SHAPETYPE" val="1"/>
  <p:tag name="KSO_WM_UNIT_TEXTBOXSTYLE_ADJUSTLEFT" val="0_-85.3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3_188*i*3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.xml><?xml version="1.0" encoding="utf-8"?>
<p:tagLst xmlns:p="http://schemas.openxmlformats.org/presentationml/2006/main">
  <p:tag name="KSO_WM_UNIT_TEXTBOXSTYLE_SHAPETYPE" val="1"/>
  <p:tag name="KSO_WM_UNIT_TEXTBOXSTYLE_ADJUSTLEFT" val="0_-99.8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3_188*i*4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DIAGRAM_VIRTUALLY_FRAME" val="{&quot;height&quot;:242.15,&quot;left&quot;:611.75,&quot;top&quot;:129.2,&quot;width&quot;:319.15}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6.xml><?xml version="1.0" encoding="utf-8"?>
<p:tagLst xmlns:p="http://schemas.openxmlformats.org/presentationml/2006/main">
  <p:tag name="KSO_WM_DIAGRAM_VIRTUALLY_FRAME" val="{&quot;height&quot;:365.85,&quot;left&quot;:30,&quot;top&quot;:155.85,&quot;width&quot;:955.6511023622046}"/>
</p:tagLst>
</file>

<file path=ppt/tags/tag57.xml><?xml version="1.0" encoding="utf-8"?>
<p:tagLst xmlns:p="http://schemas.openxmlformats.org/presentationml/2006/main">
  <p:tag name="KSO_WM_UNIT_TEXTBOXSTYLE_SHAPETYPE" val="1"/>
  <p:tag name="KSO_WM_UNIT_TEXTBOXSTYLE_ADJUSTLEFT" val="0_-72.5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188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UNIT_TEXTBOXSTYLE_SHAPETYPE" val="1"/>
  <p:tag name="KSO_WM_UNIT_TEXTBOXSTYLE_ADJUSTLEFT" val="0_-85.3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3_188*i*3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TEXTBOXSTYLE_SHAPETYPE" val="1"/>
  <p:tag name="KSO_WM_UNIT_TEXTBOXSTYLE_ADJUSTLEFT" val="0_-99.8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3_188*i*4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DIAGRAM_VIRTUALLY_FRAME" val="{&quot;height&quot;:242.15,&quot;left&quot;:611.75,&quot;top&quot;:129.2,&quot;width&quot;:319.15}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RESOURCE_RECORD_KEY" val="{&quot;65&quot;:[20205081],&quot;70&quot;:[3325584,3317765,3312130,3318361]}"/>
  <p:tag name="KSO_WPP_MARK_KEY" val="690f0355-98f5-4e99-8574-735cb5da9fec"/>
  <p:tag name="COMMONDATA" val="eyJoZGlkIjoiNjIzZTlhMzFkMmIwNGIzMzc2MmFjOTEyY2I0YTQ5N2Y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WPS 演示</Application>
  <PresentationFormat>宽屏</PresentationFormat>
  <Paragraphs>61</Paragraphs>
  <Slides>11</Slides>
  <Notes>20</Notes>
  <HiddenSlides>7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等线</vt:lpstr>
      <vt:lpstr>微软雅黑</vt:lpstr>
      <vt:lpstr>Wingdings</vt:lpstr>
      <vt:lpstr>Arial</vt:lpstr>
      <vt:lpstr>Arial Unicode MS</vt:lpstr>
      <vt:lpstr>等线 Light</vt:lpstr>
      <vt:lpstr>Office 主题​​</vt:lpstr>
      <vt:lpstr>6_WPS</vt:lpstr>
      <vt:lpstr>5_Office 主题​​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</dc:creator>
  <cp:lastModifiedBy>aspirin</cp:lastModifiedBy>
  <cp:revision>270</cp:revision>
  <dcterms:created xsi:type="dcterms:W3CDTF">2025-04-08T07:29:00Z</dcterms:created>
  <dcterms:modified xsi:type="dcterms:W3CDTF">2025-05-07T07:04:03Z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0D0FF3E3A88E428AA0C7963365DD245B_13</vt:lpwstr>
  </property>
  <property fmtid="{D5CDD505-2E9C-101B-9397-08002B2CF9AE}" pid="3" name="KSOProductBuildVer">
    <vt:lpwstr>2052-12.1.0.20784</vt:lpwstr>
  </property>
</Properties>
</file>